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7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D416-B50F-439D-B35F-17E835088777}" type="datetimeFigureOut">
              <a:rPr lang="es-ES" smtClean="0"/>
              <a:t>09/02/2016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E536-4032-407F-8FD7-38BF9769184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D416-B50F-439D-B35F-17E835088777}" type="datetimeFigureOut">
              <a:rPr lang="es-ES" smtClean="0"/>
              <a:t>09/02/2016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E536-4032-407F-8FD7-38BF9769184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D416-B50F-439D-B35F-17E835088777}" type="datetimeFigureOut">
              <a:rPr lang="es-ES" smtClean="0"/>
              <a:t>09/02/2016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E536-4032-407F-8FD7-38BF9769184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D416-B50F-439D-B35F-17E835088777}" type="datetimeFigureOut">
              <a:rPr lang="es-ES" smtClean="0"/>
              <a:t>09/02/2016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E536-4032-407F-8FD7-38BF9769184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D416-B50F-439D-B35F-17E835088777}" type="datetimeFigureOut">
              <a:rPr lang="es-ES" smtClean="0"/>
              <a:t>09/02/2016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E536-4032-407F-8FD7-38BF9769184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D416-B50F-439D-B35F-17E835088777}" type="datetimeFigureOut">
              <a:rPr lang="es-ES" smtClean="0"/>
              <a:t>09/02/2016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E536-4032-407F-8FD7-38BF9769184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D416-B50F-439D-B35F-17E835088777}" type="datetimeFigureOut">
              <a:rPr lang="es-ES" smtClean="0"/>
              <a:t>09/02/2016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E536-4032-407F-8FD7-38BF9769184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D416-B50F-439D-B35F-17E835088777}" type="datetimeFigureOut">
              <a:rPr lang="es-ES" smtClean="0"/>
              <a:t>09/02/2016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E536-4032-407F-8FD7-38BF9769184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D416-B50F-439D-B35F-17E835088777}" type="datetimeFigureOut">
              <a:rPr lang="es-ES" smtClean="0"/>
              <a:t>09/02/2016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E536-4032-407F-8FD7-38BF9769184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D416-B50F-439D-B35F-17E835088777}" type="datetimeFigureOut">
              <a:rPr lang="es-ES" smtClean="0"/>
              <a:t>09/02/2016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E536-4032-407F-8FD7-38BF9769184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D416-B50F-439D-B35F-17E835088777}" type="datetimeFigureOut">
              <a:rPr lang="es-ES" smtClean="0"/>
              <a:t>09/02/2016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BDE536-4032-407F-8FD7-38BF9769184B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0D416-B50F-439D-B35F-17E835088777}" type="datetimeFigureOut">
              <a:rPr lang="es-ES" smtClean="0"/>
              <a:t>09/02/2016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BDE536-4032-407F-8FD7-38BF9769184B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amuelink.weebly.com/uploads/2/5/9/9/25993476/2453619_orig.jpg"/>
          <p:cNvPicPr>
            <a:picLocks noChangeAspect="1" noChangeArrowheads="1"/>
          </p:cNvPicPr>
          <p:nvPr/>
        </p:nvPicPr>
        <p:blipFill>
          <a:blip r:embed="rId2"/>
          <a:srcRect l="23682" t="16103" r="25592" b="16264"/>
          <a:stretch>
            <a:fillRect/>
          </a:stretch>
        </p:blipFill>
        <p:spPr bwMode="auto">
          <a:xfrm>
            <a:off x="1785918" y="857232"/>
            <a:ext cx="4500594" cy="4500594"/>
          </a:xfrm>
          <a:prstGeom prst="rect">
            <a:avLst/>
          </a:prstGeom>
          <a:noFill/>
        </p:spPr>
      </p:pic>
      <p:pic>
        <p:nvPicPr>
          <p:cNvPr id="1027" name="Picture 3" descr="C:\Users\Alumn-04\Desktop\2016trandix.definitiv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857232"/>
            <a:ext cx="1377950" cy="725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Presentación en pantalla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Alumn-04</dc:creator>
  <cp:lastModifiedBy>Alumn-04</cp:lastModifiedBy>
  <cp:revision>1</cp:revision>
  <dcterms:created xsi:type="dcterms:W3CDTF">2016-02-09T09:05:33Z</dcterms:created>
  <dcterms:modified xsi:type="dcterms:W3CDTF">2016-02-09T09:08:23Z</dcterms:modified>
</cp:coreProperties>
</file>